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Machine Learning Algorithms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Dheeraj</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Ghangas</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DESCRIPTION OF SOLUTION</a:t>
            </a:r>
            <a:endParaRPr sz="4000" i="0" u="none" strike="noStrike" cap="none" dirty="0">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dirty="0">
                <a:solidFill>
                  <a:schemeClr val="lt1"/>
                </a:solidFill>
                <a:latin typeface="Roboto"/>
                <a:ea typeface="Roboto"/>
                <a:cs typeface="Roboto"/>
                <a:sym typeface="Roboto"/>
              </a:rPr>
              <a:t>TARGET </a:t>
            </a:r>
            <a:endParaRPr sz="4000" i="0" u="none" strike="noStrike" cap="none" dirty="0">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by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dirty="0">
                <a:solidFill>
                  <a:schemeClr val="lt1"/>
                </a:solidFill>
                <a:latin typeface="Roboto"/>
                <a:ea typeface="Roboto"/>
                <a:cs typeface="Roboto"/>
                <a:sym typeface="Roboto"/>
              </a:rPr>
              <a:t>SOLUTION’S ARCHITECTURE</a:t>
            </a:r>
            <a:endParaRPr sz="4000" i="0" u="none" strike="noStrike" cap="none"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66071" y="1626424"/>
            <a:ext cx="7209335" cy="5509200"/>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437776" y="3083728"/>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3" y="1344028"/>
            <a:ext cx="11852031" cy="551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2378</TotalTime>
  <Words>1449</Words>
  <Application>Microsoft Office PowerPoint</Application>
  <PresentationFormat>Widescreen</PresentationFormat>
  <Paragraphs>136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Century Gothic</vt:lpstr>
      <vt:lpstr>Helvetica Neue</vt:lpstr>
      <vt:lpstr>Roboto</vt:lpstr>
      <vt:lpstr>Calibri</vt:lpstr>
      <vt:lpstr>Arial</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95</cp:revision>
  <dcterms:modified xsi:type="dcterms:W3CDTF">2020-03-01T02:27:39Z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